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3"/>
  </p:notesMasterIdLst>
  <p:sldIdLst>
    <p:sldId id="4422" r:id="rId2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2" pos="7678" userDrawn="1">
          <p15:clr>
            <a:srgbClr val="A4A3A4"/>
          </p15:clr>
        </p15:guide>
        <p15:guide id="53" orient="horz" pos="43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D99"/>
    <a:srgbClr val="947154"/>
    <a:srgbClr val="FABB85"/>
    <a:srgbClr val="F5F8F9"/>
    <a:srgbClr val="FFD39E"/>
    <a:srgbClr val="FFD579"/>
    <a:srgbClr val="E5EAEF"/>
    <a:srgbClr val="9E0202"/>
    <a:srgbClr val="F1EEF4"/>
    <a:srgbClr val="5693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 autoAdjust="0"/>
    <p:restoredTop sz="95992" autoAdjust="0"/>
  </p:normalViewPr>
  <p:slideViewPr>
    <p:cSldViewPr snapToGrid="0" snapToObjects="1">
      <p:cViewPr varScale="1">
        <p:scale>
          <a:sx n="30" d="100"/>
          <a:sy n="30" d="100"/>
        </p:scale>
        <p:origin x="152" y="16"/>
      </p:cViewPr>
      <p:guideLst>
        <p:guide pos="7678"/>
        <p:guide orient="horz" pos="43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8/16/2022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8/16/2022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8573182" y="1022190"/>
            <a:ext cx="7396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  <a:ea typeface="Lato Heavy" charset="0"/>
                <a:cs typeface="Poppins" pitchFamily="2" charset="77"/>
              </a:rPr>
              <a:t>Decision Tree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2668308" y="2383311"/>
            <a:ext cx="19041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sp>
        <p:nvSpPr>
          <p:cNvPr id="25" name="Freeform 4">
            <a:extLst>
              <a:ext uri="{FF2B5EF4-FFF2-40B4-BE49-F238E27FC236}">
                <a16:creationId xmlns:a16="http://schemas.microsoft.com/office/drawing/2014/main" id="{CBA02708-E3F0-7442-AC74-F3BA16FA6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31720" y="22510719"/>
            <a:ext cx="725735" cy="895972"/>
          </a:xfrm>
          <a:custGeom>
            <a:avLst/>
            <a:gdLst>
              <a:gd name="T0" fmla="*/ 174 w 358"/>
              <a:gd name="T1" fmla="*/ 0 h 442"/>
              <a:gd name="T2" fmla="*/ 357 w 358"/>
              <a:gd name="T3" fmla="*/ 441 h 442"/>
              <a:gd name="T4" fmla="*/ 174 w 358"/>
              <a:gd name="T5" fmla="*/ 341 h 442"/>
              <a:gd name="T6" fmla="*/ 0 w 358"/>
              <a:gd name="T7" fmla="*/ 441 h 442"/>
              <a:gd name="T8" fmla="*/ 174 w 358"/>
              <a:gd name="T9" fmla="*/ 0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8" h="442">
                <a:moveTo>
                  <a:pt x="174" y="0"/>
                </a:moveTo>
                <a:lnTo>
                  <a:pt x="357" y="441"/>
                </a:lnTo>
                <a:lnTo>
                  <a:pt x="174" y="341"/>
                </a:lnTo>
                <a:lnTo>
                  <a:pt x="0" y="441"/>
                </a:lnTo>
                <a:lnTo>
                  <a:pt x="174" y="0"/>
                </a:lnTo>
              </a:path>
            </a:pathLst>
          </a:cu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D6CA33CD-5676-3E48-91FE-13395EFEEE32}"/>
              </a:ext>
            </a:extLst>
          </p:cNvPr>
          <p:cNvCxnSpPr>
            <a:cxnSpLocks/>
          </p:cNvCxnSpPr>
          <p:nvPr/>
        </p:nvCxnSpPr>
        <p:spPr>
          <a:xfrm>
            <a:off x="13365054" y="5383538"/>
            <a:ext cx="998837" cy="843941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9C4A3010-47A3-944B-8301-1AFC971BE5A8}"/>
              </a:ext>
            </a:extLst>
          </p:cNvPr>
          <p:cNvCxnSpPr>
            <a:cxnSpLocks/>
          </p:cNvCxnSpPr>
          <p:nvPr/>
        </p:nvCxnSpPr>
        <p:spPr>
          <a:xfrm>
            <a:off x="17748285" y="6392116"/>
            <a:ext cx="1369578" cy="0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Connector 272">
            <a:extLst>
              <a:ext uri="{FF2B5EF4-FFF2-40B4-BE49-F238E27FC236}">
                <a16:creationId xmlns:a16="http://schemas.microsoft.com/office/drawing/2014/main" id="{4D701BBC-339C-C04F-89F7-8AC3CD8D1E8A}"/>
              </a:ext>
            </a:extLst>
          </p:cNvPr>
          <p:cNvCxnSpPr>
            <a:cxnSpLocks/>
          </p:cNvCxnSpPr>
          <p:nvPr/>
        </p:nvCxnSpPr>
        <p:spPr>
          <a:xfrm flipV="1">
            <a:off x="9124626" y="9889508"/>
            <a:ext cx="825573" cy="697546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Straight Connector 273">
            <a:extLst>
              <a:ext uri="{FF2B5EF4-FFF2-40B4-BE49-F238E27FC236}">
                <a16:creationId xmlns:a16="http://schemas.microsoft.com/office/drawing/2014/main" id="{830F7934-4414-A14D-BF1E-590175413FBE}"/>
              </a:ext>
            </a:extLst>
          </p:cNvPr>
          <p:cNvCxnSpPr>
            <a:cxnSpLocks/>
          </p:cNvCxnSpPr>
          <p:nvPr/>
        </p:nvCxnSpPr>
        <p:spPr>
          <a:xfrm>
            <a:off x="9124626" y="11125436"/>
            <a:ext cx="825573" cy="697546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" name="Rounded Rectangle 275">
            <a:extLst>
              <a:ext uri="{FF2B5EF4-FFF2-40B4-BE49-F238E27FC236}">
                <a16:creationId xmlns:a16="http://schemas.microsoft.com/office/drawing/2014/main" id="{1A496F4E-9A69-C34F-B443-B6B25B16F9BB}"/>
              </a:ext>
            </a:extLst>
          </p:cNvPr>
          <p:cNvSpPr/>
          <p:nvPr/>
        </p:nvSpPr>
        <p:spPr>
          <a:xfrm>
            <a:off x="10084944" y="8940157"/>
            <a:ext cx="3280110" cy="182078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277" name="Oval 276">
            <a:extLst>
              <a:ext uri="{FF2B5EF4-FFF2-40B4-BE49-F238E27FC236}">
                <a16:creationId xmlns:a16="http://schemas.microsoft.com/office/drawing/2014/main" id="{1741E7A0-EBA4-1747-8FB4-E2D487D4BC5C}"/>
              </a:ext>
            </a:extLst>
          </p:cNvPr>
          <p:cNvSpPr/>
          <p:nvPr/>
        </p:nvSpPr>
        <p:spPr>
          <a:xfrm>
            <a:off x="9626702" y="9356369"/>
            <a:ext cx="920474" cy="92047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1</a:t>
            </a:r>
          </a:p>
        </p:txBody>
      </p:sp>
      <p:sp>
        <p:nvSpPr>
          <p:cNvPr id="280" name="Rounded Rectangle 279">
            <a:extLst>
              <a:ext uri="{FF2B5EF4-FFF2-40B4-BE49-F238E27FC236}">
                <a16:creationId xmlns:a16="http://schemas.microsoft.com/office/drawing/2014/main" id="{3BF8429F-3379-294C-9F29-CDC056C80553}"/>
              </a:ext>
            </a:extLst>
          </p:cNvPr>
          <p:cNvSpPr/>
          <p:nvPr/>
        </p:nvSpPr>
        <p:spPr>
          <a:xfrm>
            <a:off x="10084943" y="11091741"/>
            <a:ext cx="3305107" cy="181673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285" name="Oval 284">
            <a:extLst>
              <a:ext uri="{FF2B5EF4-FFF2-40B4-BE49-F238E27FC236}">
                <a16:creationId xmlns:a16="http://schemas.microsoft.com/office/drawing/2014/main" id="{9FBEF8CE-4A75-F440-964A-FC3D1FDBB9E9}"/>
              </a:ext>
            </a:extLst>
          </p:cNvPr>
          <p:cNvSpPr/>
          <p:nvPr/>
        </p:nvSpPr>
        <p:spPr>
          <a:xfrm>
            <a:off x="9626702" y="11437071"/>
            <a:ext cx="920474" cy="92047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2</a:t>
            </a:r>
          </a:p>
        </p:txBody>
      </p:sp>
      <p:sp>
        <p:nvSpPr>
          <p:cNvPr id="286" name="Rectangle 56">
            <a:extLst>
              <a:ext uri="{FF2B5EF4-FFF2-40B4-BE49-F238E27FC236}">
                <a16:creationId xmlns:a16="http://schemas.microsoft.com/office/drawing/2014/main" id="{D0EA9DD6-3423-AF4B-9D20-86AFA6EA975E}"/>
              </a:ext>
            </a:extLst>
          </p:cNvPr>
          <p:cNvSpPr/>
          <p:nvPr/>
        </p:nvSpPr>
        <p:spPr>
          <a:xfrm>
            <a:off x="10477797" y="9142493"/>
            <a:ext cx="276621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There are people who have a significant number.</a:t>
            </a:r>
          </a:p>
        </p:txBody>
      </p:sp>
      <p:sp>
        <p:nvSpPr>
          <p:cNvPr id="287" name="Rectangle 56">
            <a:extLst>
              <a:ext uri="{FF2B5EF4-FFF2-40B4-BE49-F238E27FC236}">
                <a16:creationId xmlns:a16="http://schemas.microsoft.com/office/drawing/2014/main" id="{4E4734B5-395C-4D4F-B3DB-249871B23E30}"/>
              </a:ext>
            </a:extLst>
          </p:cNvPr>
          <p:cNvSpPr/>
          <p:nvPr/>
        </p:nvSpPr>
        <p:spPr>
          <a:xfrm>
            <a:off x="10477797" y="11297143"/>
            <a:ext cx="276621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There are people who have a significant number.</a:t>
            </a:r>
          </a:p>
        </p:txBody>
      </p:sp>
      <p:sp>
        <p:nvSpPr>
          <p:cNvPr id="135" name="Diamond 134">
            <a:extLst>
              <a:ext uri="{FF2B5EF4-FFF2-40B4-BE49-F238E27FC236}">
                <a16:creationId xmlns:a16="http://schemas.microsoft.com/office/drawing/2014/main" id="{5A1C2B32-82D7-4A41-B1DC-0FBF4AF9F90E}"/>
              </a:ext>
            </a:extLst>
          </p:cNvPr>
          <p:cNvSpPr/>
          <p:nvPr/>
        </p:nvSpPr>
        <p:spPr>
          <a:xfrm>
            <a:off x="5703977" y="8549785"/>
            <a:ext cx="1742709" cy="1367933"/>
          </a:xfrm>
          <a:prstGeom prst="diamond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E3D131AF-9F67-304F-ADFE-B2401A4A3A51}"/>
              </a:ext>
            </a:extLst>
          </p:cNvPr>
          <p:cNvCxnSpPr>
            <a:cxnSpLocks/>
          </p:cNvCxnSpPr>
          <p:nvPr/>
        </p:nvCxnSpPr>
        <p:spPr>
          <a:xfrm flipV="1">
            <a:off x="5282067" y="6897094"/>
            <a:ext cx="1167590" cy="910014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DCC741DA-1531-2D4C-B437-43B746A5B532}"/>
              </a:ext>
            </a:extLst>
          </p:cNvPr>
          <p:cNvCxnSpPr>
            <a:cxnSpLocks/>
          </p:cNvCxnSpPr>
          <p:nvPr/>
        </p:nvCxnSpPr>
        <p:spPr>
          <a:xfrm>
            <a:off x="5298038" y="9762356"/>
            <a:ext cx="1167590" cy="910014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F613E8CF-657B-2D43-9736-032D42D2F54A}"/>
              </a:ext>
            </a:extLst>
          </p:cNvPr>
          <p:cNvCxnSpPr>
            <a:cxnSpLocks/>
          </p:cNvCxnSpPr>
          <p:nvPr/>
        </p:nvCxnSpPr>
        <p:spPr>
          <a:xfrm flipV="1">
            <a:off x="9124626" y="5549040"/>
            <a:ext cx="825573" cy="697546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C7F9AC5E-EF2A-894D-8765-FC6123C3BEB0}"/>
              </a:ext>
            </a:extLst>
          </p:cNvPr>
          <p:cNvCxnSpPr>
            <a:cxnSpLocks/>
          </p:cNvCxnSpPr>
          <p:nvPr/>
        </p:nvCxnSpPr>
        <p:spPr>
          <a:xfrm>
            <a:off x="9124626" y="6784968"/>
            <a:ext cx="825573" cy="697546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Rounded Rectangle 149">
            <a:extLst>
              <a:ext uri="{FF2B5EF4-FFF2-40B4-BE49-F238E27FC236}">
                <a16:creationId xmlns:a16="http://schemas.microsoft.com/office/drawing/2014/main" id="{0EA9BCEE-D9A9-7A44-855B-538FB3F9956E}"/>
              </a:ext>
            </a:extLst>
          </p:cNvPr>
          <p:cNvSpPr/>
          <p:nvPr/>
        </p:nvSpPr>
        <p:spPr>
          <a:xfrm>
            <a:off x="10084944" y="4599689"/>
            <a:ext cx="3280110" cy="182020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51" name="Oval 150">
            <a:extLst>
              <a:ext uri="{FF2B5EF4-FFF2-40B4-BE49-F238E27FC236}">
                <a16:creationId xmlns:a16="http://schemas.microsoft.com/office/drawing/2014/main" id="{CF687D61-91E8-4549-B4DE-6EE9BB78F4EE}"/>
              </a:ext>
            </a:extLst>
          </p:cNvPr>
          <p:cNvSpPr/>
          <p:nvPr/>
        </p:nvSpPr>
        <p:spPr>
          <a:xfrm>
            <a:off x="9626702" y="5015901"/>
            <a:ext cx="920474" cy="92047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1</a:t>
            </a:r>
          </a:p>
        </p:txBody>
      </p:sp>
      <p:sp>
        <p:nvSpPr>
          <p:cNvPr id="154" name="Rounded Rectangle 153">
            <a:extLst>
              <a:ext uri="{FF2B5EF4-FFF2-40B4-BE49-F238E27FC236}">
                <a16:creationId xmlns:a16="http://schemas.microsoft.com/office/drawing/2014/main" id="{123665D5-41FB-624B-A593-AF22BCAE3642}"/>
              </a:ext>
            </a:extLst>
          </p:cNvPr>
          <p:cNvSpPr/>
          <p:nvPr/>
        </p:nvSpPr>
        <p:spPr>
          <a:xfrm>
            <a:off x="10084944" y="6751273"/>
            <a:ext cx="3280110" cy="17985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55" name="Oval 154">
            <a:extLst>
              <a:ext uri="{FF2B5EF4-FFF2-40B4-BE49-F238E27FC236}">
                <a16:creationId xmlns:a16="http://schemas.microsoft.com/office/drawing/2014/main" id="{5B840E14-B483-EC44-B1D0-CB030A1E39C8}"/>
              </a:ext>
            </a:extLst>
          </p:cNvPr>
          <p:cNvSpPr/>
          <p:nvPr/>
        </p:nvSpPr>
        <p:spPr>
          <a:xfrm>
            <a:off x="9626702" y="7096603"/>
            <a:ext cx="920474" cy="92047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2</a:t>
            </a:r>
          </a:p>
        </p:txBody>
      </p:sp>
      <p:sp>
        <p:nvSpPr>
          <p:cNvPr id="160" name="Diamond 159">
            <a:extLst>
              <a:ext uri="{FF2B5EF4-FFF2-40B4-BE49-F238E27FC236}">
                <a16:creationId xmlns:a16="http://schemas.microsoft.com/office/drawing/2014/main" id="{0B38053D-4D30-754F-AB89-70C2FD3FCAC4}"/>
              </a:ext>
            </a:extLst>
          </p:cNvPr>
          <p:cNvSpPr/>
          <p:nvPr/>
        </p:nvSpPr>
        <p:spPr>
          <a:xfrm>
            <a:off x="6783827" y="5397993"/>
            <a:ext cx="3034703" cy="2382076"/>
          </a:xfrm>
          <a:prstGeom prst="diamon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61" name="Diamond 160">
            <a:extLst>
              <a:ext uri="{FF2B5EF4-FFF2-40B4-BE49-F238E27FC236}">
                <a16:creationId xmlns:a16="http://schemas.microsoft.com/office/drawing/2014/main" id="{3591B7C3-7909-CF45-8E1C-C4411D870E56}"/>
              </a:ext>
            </a:extLst>
          </p:cNvPr>
          <p:cNvSpPr/>
          <p:nvPr/>
        </p:nvSpPr>
        <p:spPr>
          <a:xfrm>
            <a:off x="6783827" y="5397993"/>
            <a:ext cx="3034703" cy="2382076"/>
          </a:xfrm>
          <a:prstGeom prst="diamond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64" name="Oval 163">
            <a:extLst>
              <a:ext uri="{FF2B5EF4-FFF2-40B4-BE49-F238E27FC236}">
                <a16:creationId xmlns:a16="http://schemas.microsoft.com/office/drawing/2014/main" id="{58EA2F85-FDCC-1C4F-A8FA-4E38A365C1BE}"/>
              </a:ext>
            </a:extLst>
          </p:cNvPr>
          <p:cNvSpPr/>
          <p:nvPr/>
        </p:nvSpPr>
        <p:spPr>
          <a:xfrm>
            <a:off x="6258605" y="6115170"/>
            <a:ext cx="920474" cy="920474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A</a:t>
            </a:r>
          </a:p>
        </p:txBody>
      </p:sp>
      <p:sp>
        <p:nvSpPr>
          <p:cNvPr id="166" name="Diamond 165">
            <a:extLst>
              <a:ext uri="{FF2B5EF4-FFF2-40B4-BE49-F238E27FC236}">
                <a16:creationId xmlns:a16="http://schemas.microsoft.com/office/drawing/2014/main" id="{1C736CAE-13D5-7A41-8AD3-FA51F5349D7D}"/>
              </a:ext>
            </a:extLst>
          </p:cNvPr>
          <p:cNvSpPr/>
          <p:nvPr/>
        </p:nvSpPr>
        <p:spPr>
          <a:xfrm>
            <a:off x="2639470" y="7322051"/>
            <a:ext cx="4012690" cy="3149746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68" name="Diamond 167">
            <a:extLst>
              <a:ext uri="{FF2B5EF4-FFF2-40B4-BE49-F238E27FC236}">
                <a16:creationId xmlns:a16="http://schemas.microsoft.com/office/drawing/2014/main" id="{2ED9A294-C1D0-3A47-9846-D027B01EFD24}"/>
              </a:ext>
            </a:extLst>
          </p:cNvPr>
          <p:cNvSpPr/>
          <p:nvPr/>
        </p:nvSpPr>
        <p:spPr>
          <a:xfrm>
            <a:off x="2639470" y="7322051"/>
            <a:ext cx="4012690" cy="3149746"/>
          </a:xfrm>
          <a:prstGeom prst="diamond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86" name="Diamond 185">
            <a:extLst>
              <a:ext uri="{FF2B5EF4-FFF2-40B4-BE49-F238E27FC236}">
                <a16:creationId xmlns:a16="http://schemas.microsoft.com/office/drawing/2014/main" id="{28C641D3-94FB-0E45-BE58-7CEF41E27F11}"/>
              </a:ext>
            </a:extLst>
          </p:cNvPr>
          <p:cNvSpPr/>
          <p:nvPr/>
        </p:nvSpPr>
        <p:spPr>
          <a:xfrm>
            <a:off x="6783827" y="9677645"/>
            <a:ext cx="3034703" cy="2382076"/>
          </a:xfrm>
          <a:prstGeom prst="diamon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87" name="Diamond 186">
            <a:extLst>
              <a:ext uri="{FF2B5EF4-FFF2-40B4-BE49-F238E27FC236}">
                <a16:creationId xmlns:a16="http://schemas.microsoft.com/office/drawing/2014/main" id="{E6E5F794-FD2E-8046-AC85-A29033915BA0}"/>
              </a:ext>
            </a:extLst>
          </p:cNvPr>
          <p:cNvSpPr/>
          <p:nvPr/>
        </p:nvSpPr>
        <p:spPr>
          <a:xfrm>
            <a:off x="6783827" y="9677645"/>
            <a:ext cx="3034703" cy="2382076"/>
          </a:xfrm>
          <a:prstGeom prst="diamond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90" name="Oval 189">
            <a:extLst>
              <a:ext uri="{FF2B5EF4-FFF2-40B4-BE49-F238E27FC236}">
                <a16:creationId xmlns:a16="http://schemas.microsoft.com/office/drawing/2014/main" id="{FCC95E54-78B6-C84F-901A-F7EA1A49082B}"/>
              </a:ext>
            </a:extLst>
          </p:cNvPr>
          <p:cNvSpPr/>
          <p:nvPr/>
        </p:nvSpPr>
        <p:spPr>
          <a:xfrm>
            <a:off x="6258605" y="10409174"/>
            <a:ext cx="920474" cy="920474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B</a:t>
            </a:r>
          </a:p>
        </p:txBody>
      </p: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E045EB89-3A52-EC48-A48B-1C427504F002}"/>
              </a:ext>
            </a:extLst>
          </p:cNvPr>
          <p:cNvCxnSpPr>
            <a:cxnSpLocks/>
          </p:cNvCxnSpPr>
          <p:nvPr/>
        </p:nvCxnSpPr>
        <p:spPr>
          <a:xfrm flipV="1">
            <a:off x="13365054" y="6750699"/>
            <a:ext cx="998837" cy="843941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Diamond 195">
            <a:extLst>
              <a:ext uri="{FF2B5EF4-FFF2-40B4-BE49-F238E27FC236}">
                <a16:creationId xmlns:a16="http://schemas.microsoft.com/office/drawing/2014/main" id="{AF62E7F6-C6B6-9248-8F7F-3218B5337F68}"/>
              </a:ext>
            </a:extLst>
          </p:cNvPr>
          <p:cNvSpPr/>
          <p:nvPr/>
        </p:nvSpPr>
        <p:spPr>
          <a:xfrm>
            <a:off x="14794356" y="5222604"/>
            <a:ext cx="3034703" cy="2382076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97" name="Diamond 196">
            <a:extLst>
              <a:ext uri="{FF2B5EF4-FFF2-40B4-BE49-F238E27FC236}">
                <a16:creationId xmlns:a16="http://schemas.microsoft.com/office/drawing/2014/main" id="{FC6D2F99-7823-B343-903B-0774C9811962}"/>
              </a:ext>
            </a:extLst>
          </p:cNvPr>
          <p:cNvSpPr/>
          <p:nvPr/>
        </p:nvSpPr>
        <p:spPr>
          <a:xfrm>
            <a:off x="14794356" y="5222604"/>
            <a:ext cx="3034703" cy="2382076"/>
          </a:xfrm>
          <a:prstGeom prst="diamond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01" name="Oval 200">
            <a:extLst>
              <a:ext uri="{FF2B5EF4-FFF2-40B4-BE49-F238E27FC236}">
                <a16:creationId xmlns:a16="http://schemas.microsoft.com/office/drawing/2014/main" id="{762D6ACD-05CC-144A-8C67-E5C64F1229A5}"/>
              </a:ext>
            </a:extLst>
          </p:cNvPr>
          <p:cNvSpPr/>
          <p:nvPr/>
        </p:nvSpPr>
        <p:spPr>
          <a:xfrm>
            <a:off x="14268297" y="6016838"/>
            <a:ext cx="920474" cy="920474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A</a:t>
            </a:r>
          </a:p>
        </p:txBody>
      </p:sp>
      <p:sp>
        <p:nvSpPr>
          <p:cNvPr id="257" name="CuadroTexto 395">
            <a:extLst>
              <a:ext uri="{FF2B5EF4-FFF2-40B4-BE49-F238E27FC236}">
                <a16:creationId xmlns:a16="http://schemas.microsoft.com/office/drawing/2014/main" id="{957435F8-1FC0-314D-A395-2BE140228B05}"/>
              </a:ext>
            </a:extLst>
          </p:cNvPr>
          <p:cNvSpPr txBox="1"/>
          <p:nvPr/>
        </p:nvSpPr>
        <p:spPr>
          <a:xfrm>
            <a:off x="3388829" y="8551579"/>
            <a:ext cx="2315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Poppins Medium" pitchFamily="2" charset="77"/>
              </a:rPr>
              <a:t>Seller</a:t>
            </a:r>
          </a:p>
        </p:txBody>
      </p:sp>
      <p:sp>
        <p:nvSpPr>
          <p:cNvPr id="262" name="Rectangle 56">
            <a:extLst>
              <a:ext uri="{FF2B5EF4-FFF2-40B4-BE49-F238E27FC236}">
                <a16:creationId xmlns:a16="http://schemas.microsoft.com/office/drawing/2014/main" id="{BF1B812A-FD6C-4049-B482-1C35BC19EC9E}"/>
              </a:ext>
            </a:extLst>
          </p:cNvPr>
          <p:cNvSpPr/>
          <p:nvPr/>
        </p:nvSpPr>
        <p:spPr>
          <a:xfrm>
            <a:off x="10477797" y="4802025"/>
            <a:ext cx="276621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There are people who have a significant number.</a:t>
            </a:r>
          </a:p>
        </p:txBody>
      </p:sp>
      <p:sp>
        <p:nvSpPr>
          <p:cNvPr id="267" name="Rectangle 56">
            <a:extLst>
              <a:ext uri="{FF2B5EF4-FFF2-40B4-BE49-F238E27FC236}">
                <a16:creationId xmlns:a16="http://schemas.microsoft.com/office/drawing/2014/main" id="{8D2C0F4A-4D8A-264C-A65C-59AADADD4535}"/>
              </a:ext>
            </a:extLst>
          </p:cNvPr>
          <p:cNvSpPr/>
          <p:nvPr/>
        </p:nvSpPr>
        <p:spPr>
          <a:xfrm>
            <a:off x="10477797" y="6956675"/>
            <a:ext cx="276621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There are people who have a significant number.</a:t>
            </a:r>
          </a:p>
        </p:txBody>
      </p:sp>
      <p:sp>
        <p:nvSpPr>
          <p:cNvPr id="288" name="CuadroTexto 395">
            <a:extLst>
              <a:ext uri="{FF2B5EF4-FFF2-40B4-BE49-F238E27FC236}">
                <a16:creationId xmlns:a16="http://schemas.microsoft.com/office/drawing/2014/main" id="{727540F1-4E13-AA45-A8DB-967D159840F7}"/>
              </a:ext>
            </a:extLst>
          </p:cNvPr>
          <p:cNvSpPr txBox="1"/>
          <p:nvPr/>
        </p:nvSpPr>
        <p:spPr>
          <a:xfrm>
            <a:off x="7122629" y="6227479"/>
            <a:ext cx="2315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Poppins Medium" pitchFamily="2" charset="77"/>
              </a:rPr>
              <a:t>Desire</a:t>
            </a:r>
          </a:p>
        </p:txBody>
      </p:sp>
      <p:sp>
        <p:nvSpPr>
          <p:cNvPr id="289" name="CuadroTexto 395">
            <a:extLst>
              <a:ext uri="{FF2B5EF4-FFF2-40B4-BE49-F238E27FC236}">
                <a16:creationId xmlns:a16="http://schemas.microsoft.com/office/drawing/2014/main" id="{A464EF1E-A330-1B46-A38B-AB1B5181A11A}"/>
              </a:ext>
            </a:extLst>
          </p:cNvPr>
          <p:cNvSpPr txBox="1"/>
          <p:nvPr/>
        </p:nvSpPr>
        <p:spPr>
          <a:xfrm>
            <a:off x="7122629" y="10537725"/>
            <a:ext cx="2315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Poppins Medium" pitchFamily="2" charset="77"/>
              </a:rPr>
              <a:t>Financial</a:t>
            </a:r>
          </a:p>
        </p:txBody>
      </p:sp>
      <p:sp>
        <p:nvSpPr>
          <p:cNvPr id="290" name="CuadroTexto 395">
            <a:extLst>
              <a:ext uri="{FF2B5EF4-FFF2-40B4-BE49-F238E27FC236}">
                <a16:creationId xmlns:a16="http://schemas.microsoft.com/office/drawing/2014/main" id="{948804B2-7435-DF4D-8EC9-0E199C8684A6}"/>
              </a:ext>
            </a:extLst>
          </p:cNvPr>
          <p:cNvSpPr txBox="1"/>
          <p:nvPr/>
        </p:nvSpPr>
        <p:spPr>
          <a:xfrm>
            <a:off x="15186722" y="6140611"/>
            <a:ext cx="2315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Poppins Medium" pitchFamily="2" charset="77"/>
              </a:rPr>
              <a:t>Awareness</a:t>
            </a:r>
          </a:p>
        </p:txBody>
      </p:sp>
      <p:sp>
        <p:nvSpPr>
          <p:cNvPr id="292" name="Rounded Rectangle 291">
            <a:extLst>
              <a:ext uri="{FF2B5EF4-FFF2-40B4-BE49-F238E27FC236}">
                <a16:creationId xmlns:a16="http://schemas.microsoft.com/office/drawing/2014/main" id="{18683A14-E8E1-1749-93FD-05C112A637AF}"/>
              </a:ext>
            </a:extLst>
          </p:cNvPr>
          <p:cNvSpPr/>
          <p:nvPr/>
        </p:nvSpPr>
        <p:spPr>
          <a:xfrm>
            <a:off x="18433074" y="5595770"/>
            <a:ext cx="3305106" cy="186857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294" name="Rectangle 56">
            <a:extLst>
              <a:ext uri="{FF2B5EF4-FFF2-40B4-BE49-F238E27FC236}">
                <a16:creationId xmlns:a16="http://schemas.microsoft.com/office/drawing/2014/main" id="{AF68CFB9-03BC-5A41-A6B7-2E1CB6409EDC}"/>
              </a:ext>
            </a:extLst>
          </p:cNvPr>
          <p:cNvSpPr/>
          <p:nvPr/>
        </p:nvSpPr>
        <p:spPr>
          <a:xfrm>
            <a:off x="18744112" y="5775146"/>
            <a:ext cx="276621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There are people who have a significant number.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9B171884-3A2D-9F41-A597-FF2AAF4ABCDD}"/>
              </a:ext>
            </a:extLst>
          </p:cNvPr>
          <p:cNvCxnSpPr>
            <a:cxnSpLocks/>
          </p:cNvCxnSpPr>
          <p:nvPr/>
        </p:nvCxnSpPr>
        <p:spPr>
          <a:xfrm>
            <a:off x="13365054" y="9742178"/>
            <a:ext cx="998837" cy="843941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C1EB27EF-D2F7-8040-A605-70FE22C66D89}"/>
              </a:ext>
            </a:extLst>
          </p:cNvPr>
          <p:cNvCxnSpPr>
            <a:cxnSpLocks/>
          </p:cNvCxnSpPr>
          <p:nvPr/>
        </p:nvCxnSpPr>
        <p:spPr>
          <a:xfrm>
            <a:off x="17748285" y="10750756"/>
            <a:ext cx="1369578" cy="0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E28E6EAB-575F-C04E-8C7D-99DAF84872E1}"/>
              </a:ext>
            </a:extLst>
          </p:cNvPr>
          <p:cNvCxnSpPr>
            <a:cxnSpLocks/>
          </p:cNvCxnSpPr>
          <p:nvPr/>
        </p:nvCxnSpPr>
        <p:spPr>
          <a:xfrm flipV="1">
            <a:off x="13365054" y="11109339"/>
            <a:ext cx="998837" cy="843941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Diamond 61">
            <a:extLst>
              <a:ext uri="{FF2B5EF4-FFF2-40B4-BE49-F238E27FC236}">
                <a16:creationId xmlns:a16="http://schemas.microsoft.com/office/drawing/2014/main" id="{26E02C26-E251-6D44-B8A1-21805AB8ACD1}"/>
              </a:ext>
            </a:extLst>
          </p:cNvPr>
          <p:cNvSpPr/>
          <p:nvPr/>
        </p:nvSpPr>
        <p:spPr>
          <a:xfrm>
            <a:off x="14794356" y="9581244"/>
            <a:ext cx="3034703" cy="2382076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63" name="Diamond 62">
            <a:extLst>
              <a:ext uri="{FF2B5EF4-FFF2-40B4-BE49-F238E27FC236}">
                <a16:creationId xmlns:a16="http://schemas.microsoft.com/office/drawing/2014/main" id="{CD8A1476-D02A-F24D-9F1E-EDCEEC74C23B}"/>
              </a:ext>
            </a:extLst>
          </p:cNvPr>
          <p:cNvSpPr/>
          <p:nvPr/>
        </p:nvSpPr>
        <p:spPr>
          <a:xfrm>
            <a:off x="14794356" y="9581244"/>
            <a:ext cx="3034703" cy="2382076"/>
          </a:xfrm>
          <a:prstGeom prst="diamond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AF585048-BAB8-6A48-BC0E-77BD03F2A0C4}"/>
              </a:ext>
            </a:extLst>
          </p:cNvPr>
          <p:cNvSpPr/>
          <p:nvPr/>
        </p:nvSpPr>
        <p:spPr>
          <a:xfrm>
            <a:off x="14268297" y="10375478"/>
            <a:ext cx="920474" cy="920474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B</a:t>
            </a:r>
          </a:p>
        </p:txBody>
      </p:sp>
      <p:sp>
        <p:nvSpPr>
          <p:cNvPr id="65" name="CuadroTexto 395">
            <a:extLst>
              <a:ext uri="{FF2B5EF4-FFF2-40B4-BE49-F238E27FC236}">
                <a16:creationId xmlns:a16="http://schemas.microsoft.com/office/drawing/2014/main" id="{60F5C0F4-8F6A-BE4E-AEFF-5FFB88D52E9E}"/>
              </a:ext>
            </a:extLst>
          </p:cNvPr>
          <p:cNvSpPr txBox="1"/>
          <p:nvPr/>
        </p:nvSpPr>
        <p:spPr>
          <a:xfrm>
            <a:off x="15186722" y="10499251"/>
            <a:ext cx="2315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Poppins Medium" pitchFamily="2" charset="77"/>
              </a:rPr>
              <a:t>Knowledge</a:t>
            </a:r>
          </a:p>
        </p:txBody>
      </p:sp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5CB87B8E-2B5D-EA44-957E-630F5C14D195}"/>
              </a:ext>
            </a:extLst>
          </p:cNvPr>
          <p:cNvSpPr/>
          <p:nvPr/>
        </p:nvSpPr>
        <p:spPr>
          <a:xfrm>
            <a:off x="18433074" y="9954410"/>
            <a:ext cx="3305106" cy="186857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67" name="Rectangle 56">
            <a:extLst>
              <a:ext uri="{FF2B5EF4-FFF2-40B4-BE49-F238E27FC236}">
                <a16:creationId xmlns:a16="http://schemas.microsoft.com/office/drawing/2014/main" id="{0C3EBBBB-3B01-AA48-925A-EA6D0554A200}"/>
              </a:ext>
            </a:extLst>
          </p:cNvPr>
          <p:cNvSpPr/>
          <p:nvPr/>
        </p:nvSpPr>
        <p:spPr>
          <a:xfrm>
            <a:off x="18744112" y="10133786"/>
            <a:ext cx="276621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There are people who have a significant number.</a:t>
            </a:r>
          </a:p>
        </p:txBody>
      </p:sp>
    </p:spTree>
    <p:extLst>
      <p:ext uri="{BB962C8B-B14F-4D97-AF65-F5344CB8AC3E}">
        <p14:creationId xmlns:p14="http://schemas.microsoft.com/office/powerpoint/2010/main" val="3419970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91">
      <a:dk1>
        <a:srgbClr val="7D7B7F"/>
      </a:dk1>
      <a:lt1>
        <a:srgbClr val="FFFFFF"/>
      </a:lt1>
      <a:dk2>
        <a:srgbClr val="00205D"/>
      </a:dk2>
      <a:lt2>
        <a:srgbClr val="FFFFFF"/>
      </a:lt2>
      <a:accent1>
        <a:srgbClr val="B9D100"/>
      </a:accent1>
      <a:accent2>
        <a:srgbClr val="00ADE9"/>
      </a:accent2>
      <a:accent3>
        <a:srgbClr val="16C4B6"/>
      </a:accent3>
      <a:accent4>
        <a:srgbClr val="00D287"/>
      </a:accent4>
      <a:accent5>
        <a:srgbClr val="B9D100"/>
      </a:accent5>
      <a:accent6>
        <a:srgbClr val="00ADE9"/>
      </a:accent6>
      <a:hlink>
        <a:srgbClr val="16C4B6"/>
      </a:hlink>
      <a:folHlink>
        <a:srgbClr val="00D287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129501</TotalTime>
  <Words>92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Montserrat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Nest9</dc:creator>
  <cp:keywords/>
  <dc:description/>
  <cp:lastModifiedBy>samreen</cp:lastModifiedBy>
  <cp:revision>20780</cp:revision>
  <cp:lastPrinted>2022-08-16T11:22:28Z</cp:lastPrinted>
  <dcterms:created xsi:type="dcterms:W3CDTF">2014-11-12T21:47:38Z</dcterms:created>
  <dcterms:modified xsi:type="dcterms:W3CDTF">2022-08-16T11:51:28Z</dcterms:modified>
  <cp:category/>
</cp:coreProperties>
</file>